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Aquatics Station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Aquatics Station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Written</c:v>
                </c:pt>
                <c:pt idx="1">
                  <c:v>Poster</c:v>
                </c:pt>
                <c:pt idx="2">
                  <c:v>Demo</c:v>
                </c:pt>
                <c:pt idx="3">
                  <c:v>Oral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20</c:v>
                </c:pt>
                <c:pt idx="2">
                  <c:v>30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61-42E3-8061-542B2AC1C1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100715819613459"/>
          <c:y val="0.2710975279200501"/>
          <c:w val="0.25050799331901696"/>
          <c:h val="0.6224407540466303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7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67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416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29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4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7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47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5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5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64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CED8F-8FA2-4CA9-904B-A2EC19ADFC4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79656-E09D-40B2-A4A0-9152F568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7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lickr.com/photos/wsdot/4926969574/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s://technofaq.org/posts/2020/04/6-types-of-renewable-energy-in-the-post-oil-world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eos-project.eu/marinepollution/marinepollution-c01-p03.fr.html" TargetMode="External"/><Relationship Id="rId5" Type="http://schemas.openxmlformats.org/officeDocument/2006/relationships/image" Target="../media/image9.jpg"/><Relationship Id="rId4" Type="http://schemas.openxmlformats.org/officeDocument/2006/relationships/hyperlink" Target="http://moonanimal.deviantart.com/art/catching-wild-crawfish-244156998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800" y="228600"/>
            <a:ext cx="7772400" cy="2971799"/>
          </a:xfrm>
        </p:spPr>
        <p:txBody>
          <a:bodyPr>
            <a:normAutofit fontScale="90000"/>
          </a:bodyPr>
          <a:lstStyle/>
          <a:p>
            <a:r>
              <a:rPr lang="en-US" sz="6500" dirty="0">
                <a:solidFill>
                  <a:schemeClr val="accent1">
                    <a:lumMod val="75000"/>
                  </a:schemeClr>
                </a:solidFill>
              </a:rPr>
              <a:t>2026 IRL Envirothon’s </a:t>
            </a:r>
            <a:br>
              <a:rPr lang="en-US" sz="65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6500" dirty="0">
                <a:solidFill>
                  <a:schemeClr val="accent1">
                    <a:lumMod val="75000"/>
                  </a:schemeClr>
                </a:solidFill>
              </a:rPr>
              <a:t>Aquatic Ecology Station</a:t>
            </a:r>
          </a:p>
        </p:txBody>
      </p:sp>
      <p:sp>
        <p:nvSpPr>
          <p:cNvPr id="4" name="AutoShape 2" descr="Image result for indian river lagoon pictures"/>
          <p:cNvSpPr>
            <a:spLocks noChangeAspect="1" noChangeArrowheads="1"/>
          </p:cNvSpPr>
          <p:nvPr/>
        </p:nvSpPr>
        <p:spPr bwMode="auto">
          <a:xfrm>
            <a:off x="0" y="-136525"/>
            <a:ext cx="3314700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mage result for indian river lagoon pictures"/>
          <p:cNvSpPr>
            <a:spLocks noChangeAspect="1" noChangeArrowheads="1"/>
          </p:cNvSpPr>
          <p:nvPr/>
        </p:nvSpPr>
        <p:spPr bwMode="auto">
          <a:xfrm>
            <a:off x="152400" y="15875"/>
            <a:ext cx="3314700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3048000"/>
            <a:ext cx="55205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528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914400"/>
            <a:ext cx="4523147" cy="11430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Focal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22437"/>
            <a:ext cx="8839200" cy="5135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Most of the questions are linked to water conservation and storm water protection, so keep that theme in mind when studying:</a:t>
            </a:r>
          </a:p>
          <a:p>
            <a:pPr lvl="1"/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How will development affect water quality?</a:t>
            </a:r>
          </a:p>
          <a:p>
            <a:pPr lvl="1"/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What are the pros and cons of water conservation when involving human alterations to the natural environment?</a:t>
            </a:r>
          </a:p>
          <a:p>
            <a:pPr lvl="1"/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What would scientists look for in the field to indicate impaired water systems?</a:t>
            </a:r>
          </a:p>
          <a:p>
            <a:pPr lvl="1"/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How do scientists test turbidity and how do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   changes effect the wildlife?</a:t>
            </a:r>
          </a:p>
          <a:p>
            <a:pPr lvl="1"/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What is affected by rain events?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795" y="-76200"/>
            <a:ext cx="2853205" cy="17986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8A58C30-019E-47F7-B2F5-796699F4F1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-26437" y="0"/>
            <a:ext cx="2931806" cy="1722436"/>
          </a:xfrm>
          <a:prstGeom prst="rect">
            <a:avLst/>
          </a:prstGeom>
        </p:spPr>
      </p:pic>
      <p:pic>
        <p:nvPicPr>
          <p:cNvPr id="6" name="Picture 5" descr="A group of bottles with liquid in them">
            <a:extLst>
              <a:ext uri="{FF2B5EF4-FFF2-40B4-BE49-F238E27FC236}">
                <a16:creationId xmlns:a16="http://schemas.microsoft.com/office/drawing/2014/main" id="{51F3AC1F-FF56-FD73-9810-A1B2803DFE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6290794" y="5001328"/>
            <a:ext cx="2853205" cy="190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415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Focal Point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0100"/>
            <a:ext cx="8229600" cy="35814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Remember where we live!  Several questions will tie the IRL and our area to aquatic studies.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How do we impact our surroundings?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Where does our water come from and what are we connected to?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What are normal conditions in our area and how will manmade structures change them?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751" y="4267200"/>
            <a:ext cx="3893279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93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What should you see in water bodies?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1"/>
            <a:ext cx="7239000" cy="3505199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Aquatics’ focus is non-point source pollution and its effects on water quality this year.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Remember why the plants/animals are important to the ecosystem and what happens if we remove them or increase their population.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Consider freshwater impacts to the ecosystem.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Remember BMPs and how to apply them.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What are visual cues that something is wrong?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377" y="4953000"/>
            <a:ext cx="3095624" cy="1905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14DCEDF-4DA4-4439-99C9-4B56416203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0" y="4951048"/>
            <a:ext cx="2874802" cy="1906952"/>
          </a:xfrm>
          <a:prstGeom prst="rect">
            <a:avLst/>
          </a:prstGeom>
        </p:spPr>
      </p:pic>
      <p:pic>
        <p:nvPicPr>
          <p:cNvPr id="8" name="Picture 7" descr="A picture containing outdoor, ground, cement, concrete&#10;&#10;AI-generated content may be incorrect.">
            <a:extLst>
              <a:ext uri="{FF2B5EF4-FFF2-40B4-BE49-F238E27FC236}">
                <a16:creationId xmlns:a16="http://schemas.microsoft.com/office/drawing/2014/main" id="{5857683A-8A70-EFF8-6F14-901E277B10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971800" y="4629150"/>
            <a:ext cx="297180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221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73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Breakdown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276600"/>
            <a:ext cx="8229600" cy="3581400"/>
          </a:xfrm>
        </p:spPr>
        <p:txBody>
          <a:bodyPr>
            <a:normAutofit lnSpcReduction="10000"/>
          </a:bodyPr>
          <a:lstStyle/>
          <a:p>
            <a:r>
              <a:rPr lang="en-US" sz="2500" dirty="0">
                <a:solidFill>
                  <a:schemeClr val="accent1">
                    <a:lumMod val="75000"/>
                  </a:schemeClr>
                </a:solidFill>
              </a:rPr>
              <a:t>The written portion is mostly about water quality, where our water comes from, and stormwater protection.</a:t>
            </a:r>
          </a:p>
          <a:p>
            <a:r>
              <a:rPr lang="en-US" sz="2500" dirty="0">
                <a:solidFill>
                  <a:schemeClr val="accent1">
                    <a:lumMod val="75000"/>
                  </a:schemeClr>
                </a:solidFill>
              </a:rPr>
              <a:t>The poster portion is mostly about water quality.  Again, remember to look at watersheds and how non-point source pollution affects the water quality.</a:t>
            </a:r>
          </a:p>
          <a:p>
            <a:r>
              <a:rPr lang="en-US" sz="2500" dirty="0">
                <a:solidFill>
                  <a:schemeClr val="accent1">
                    <a:lumMod val="75000"/>
                  </a:schemeClr>
                </a:solidFill>
              </a:rPr>
              <a:t>For the demonstration portion, think about how scientists collect and read water samples for turbidity.</a:t>
            </a:r>
          </a:p>
          <a:p>
            <a:r>
              <a:rPr lang="en-US" sz="2500" dirty="0">
                <a:solidFill>
                  <a:schemeClr val="accent1">
                    <a:lumMod val="75000"/>
                  </a:schemeClr>
                </a:solidFill>
              </a:rPr>
              <a:t>The oral question is a situation that links the current issue to aquatics.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594983578"/>
              </p:ext>
            </p:extLst>
          </p:nvPr>
        </p:nvGraphicFramePr>
        <p:xfrm>
          <a:off x="2362200" y="762000"/>
          <a:ext cx="44958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1615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303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2026 IRL Envirothon’s  Aquatic Ecology Station</vt:lpstr>
      <vt:lpstr>Focal Points</vt:lpstr>
      <vt:lpstr>Focal Point (cont.)</vt:lpstr>
      <vt:lpstr>What should you see in water bodies?</vt:lpstr>
      <vt:lpstr>The Breakdown</vt:lpstr>
    </vt:vector>
  </TitlesOfParts>
  <Company>City of Melbourne, 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Envirothon’s  Aquatic Station</dc:title>
  <dc:creator>Thompson, Jennifer</dc:creator>
  <cp:lastModifiedBy>Thompson, Jennifer</cp:lastModifiedBy>
  <cp:revision>29</cp:revision>
  <dcterms:created xsi:type="dcterms:W3CDTF">2015-02-06T16:58:02Z</dcterms:created>
  <dcterms:modified xsi:type="dcterms:W3CDTF">2025-11-21T19:07:47Z</dcterms:modified>
</cp:coreProperties>
</file>